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de-DE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7F57-DC84-42DD-8A7B-25E9871AF89F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5D23-33BE-4C16-BDDA-6D48AA3FF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75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7F57-DC84-42DD-8A7B-25E9871AF89F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5D23-33BE-4C16-BDDA-6D48AA3FFC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9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Innenpolitik Bismarcks</a:t>
            </a:r>
            <a:br>
              <a:rPr lang="de-D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i="1" u="sng" smtClean="0"/>
              <a:t>Sozialistengesetz</a:t>
            </a:r>
            <a:endParaRPr lang="de-DE" i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622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Die Hintergründe des Gesetzes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489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Die Anlässe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02462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Das Sozialistengesetz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102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Paragraph 1 des Sozialistengesetzes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3294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Der Fall des Sozialistengesetzes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304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5435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,,Kaiserliche Botschaft vom 17.November 1881''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5429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de-DE" b="1" u="sng" smtClean="0"/>
              <a:t>Bismarksche Sozialgesetzgebung</a:t>
            </a:r>
            <a:endParaRPr lang="de-DE" b="1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2217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Benutzerdefiniert</PresentationFormat>
  <Paragraphs>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Innenpolitik Bismarcks Sozialistengesetz</vt:lpstr>
      <vt:lpstr>Die Hintergründe des Gesetzes</vt:lpstr>
      <vt:lpstr>Die Anlässe</vt:lpstr>
      <vt:lpstr>Das Sozialistengesetz</vt:lpstr>
      <vt:lpstr>Paragraph 1 des Sozialistengesetzes</vt:lpstr>
      <vt:lpstr>Der Fall des Sozialistengesetzes</vt:lpstr>
      <vt:lpstr>PowerPoint-Präsentation</vt:lpstr>
      <vt:lpstr>,,Kaiserliche Botschaft vom 17.November 1881''</vt:lpstr>
      <vt:lpstr>Bismarksche Sozialgesetzgebung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Innenpolitik Bismarcks Sozialistengesetz</dc:title>
  <dc:creator>Sigrid</dc:creator>
  <cp:lastModifiedBy>Sigrid</cp:lastModifiedBy>
  <cp:revision>1</cp:revision>
  <dcterms:created xsi:type="dcterms:W3CDTF">2016-11-24T20:11:12Z</dcterms:created>
  <dcterms:modified xsi:type="dcterms:W3CDTF">2016-11-24T20:11:12Z</dcterms:modified>
</cp:coreProperties>
</file>